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8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2244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slide" Target="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g1.liveinternet.ru/images/attach/c/2/69/416/69416094_15.png" TargetMode="External"/><Relationship Id="rId2" Type="http://schemas.openxmlformats.org/officeDocument/2006/relationships/hyperlink" Target="http://i001.radikal.ru/0711/b8/d9de2e060dd9.png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img0.liveinternet.ru/images/attach/c/2/69/416/69416081_14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65005" y="836712"/>
            <a:ext cx="6192688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Интерактивная игра типа «Лабиринт»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«Правописание буквосочетаний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 err="1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жи</a:t>
            </a:r>
            <a:r>
              <a:rPr lang="ru-RU" sz="5400" b="1" dirty="0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-ши, </a:t>
            </a:r>
            <a:r>
              <a:rPr lang="ru-RU" sz="5400" b="1" dirty="0" err="1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ча</a:t>
            </a:r>
            <a:r>
              <a:rPr lang="ru-RU" sz="5400" b="1" dirty="0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-ща, чу-</a:t>
            </a:r>
            <a:r>
              <a:rPr lang="ru-RU" sz="5400" b="1" dirty="0" err="1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щу</a:t>
            </a:r>
            <a:r>
              <a:rPr lang="ru-RU" sz="5400" b="1" dirty="0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Русский язык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ln w="19050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1 класс</a:t>
            </a:r>
            <a:endParaRPr lang="ru-RU" sz="2800" b="1" dirty="0">
              <a:ln w="19050">
                <a:noFill/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980728"/>
            <a:ext cx="68407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Ребята!</a:t>
            </a:r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Мы приготовили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для вас игру. </a:t>
            </a:r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Она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нетрудная, но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хотим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вас предупредить, если вы неверно ответите на вопрос, то начнёте игру </a:t>
            </a:r>
            <a:endParaRPr lang="ru-RU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с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самого начала.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Желаем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удачи!</a:t>
            </a:r>
          </a:p>
        </p:txBody>
      </p:sp>
      <p:sp>
        <p:nvSpPr>
          <p:cNvPr id="5" name="Пятно 2 4">
            <a:hlinkClick r:id="rId2" action="ppaction://hlinksldjump"/>
          </p:cNvPr>
          <p:cNvSpPr/>
          <p:nvPr/>
        </p:nvSpPr>
        <p:spPr>
          <a:xfrm>
            <a:off x="3107521" y="5301208"/>
            <a:ext cx="2928958" cy="1143008"/>
          </a:xfrm>
          <a:prstGeom prst="irregularSeal2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Играть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Управляющая кнопка: сведения 5">
            <a:hlinkClick r:id="" action="ppaction://hlinkshowjump?jump=lastslide" highlightClick="1"/>
          </p:cNvPr>
          <p:cNvSpPr/>
          <p:nvPr/>
        </p:nvSpPr>
        <p:spPr>
          <a:xfrm>
            <a:off x="239289" y="136837"/>
            <a:ext cx="360040" cy="360040"/>
          </a:xfrm>
          <a:prstGeom prst="actionButtonInformation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80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268760"/>
            <a:ext cx="64807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Ребята!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Сначала подумайте,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потом выбирайте ответ!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Ошибок больше не допускайте!</a:t>
            </a:r>
          </a:p>
        </p:txBody>
      </p:sp>
      <p:sp>
        <p:nvSpPr>
          <p:cNvPr id="5" name="Пятно 2 4">
            <a:hlinkClick r:id="rId2" action="ppaction://hlinksldjump"/>
          </p:cNvPr>
          <p:cNvSpPr/>
          <p:nvPr/>
        </p:nvSpPr>
        <p:spPr>
          <a:xfrm>
            <a:off x="3107521" y="5301208"/>
            <a:ext cx="2928958" cy="1143008"/>
          </a:xfrm>
          <a:prstGeom prst="irregularSeal2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Играть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85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777" y="1268760"/>
            <a:ext cx="6028446" cy="2566204"/>
          </a:xfrm>
          <a:prstGeom prst="rect">
            <a:avLst/>
          </a:prstGeom>
        </p:spPr>
      </p:pic>
      <p:sp>
        <p:nvSpPr>
          <p:cNvPr id="5" name="Пятно 2 4">
            <a:hlinkClick r:id="rId3" action="ppaction://hlinksldjump"/>
          </p:cNvPr>
          <p:cNvSpPr/>
          <p:nvPr/>
        </p:nvSpPr>
        <p:spPr>
          <a:xfrm>
            <a:off x="2999509" y="5301208"/>
            <a:ext cx="3144982" cy="1143008"/>
          </a:xfrm>
          <a:prstGeom prst="irregularSeal2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Сначала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9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185" y="1340768"/>
            <a:ext cx="6997630" cy="2566204"/>
          </a:xfrm>
          <a:prstGeom prst="rect">
            <a:avLst/>
          </a:prstGeom>
        </p:spPr>
      </p:pic>
      <p:sp>
        <p:nvSpPr>
          <p:cNvPr id="5" name="Пятно 2 4">
            <a:hlinkClick r:id="" action="ppaction://hlinkshowjump?jump=endshow"/>
          </p:cNvPr>
          <p:cNvSpPr/>
          <p:nvPr/>
        </p:nvSpPr>
        <p:spPr>
          <a:xfrm>
            <a:off x="2999509" y="5373216"/>
            <a:ext cx="3144982" cy="1143008"/>
          </a:xfrm>
          <a:prstGeom prst="irregularSeal2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Выход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26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ж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вёт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268259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ш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рина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2280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жой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298620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щ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" action="ppaction://hlinkshowjump?jump=nextslide">
              <a:snd r:embed="rId2" name="Верно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3" action="ppaction://hlinksldjump">
              <a:snd r:embed="rId4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3" action="ppaction://hlinksldjump">
              <a:snd r:embed="rId4" name="ошибка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314609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деса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" action="ppaction://hlinkshowjump?jump=nextslide">
              <a:snd r:embed="rId2" name="Верно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" action="ppaction://hlinkshowjump?jump=nextslide">
              <a:snd r:embed="rId2" name="Верно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3" action="ppaction://hlinksldjump">
              <a:snd r:embed="rId4" name="ошибка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343075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шка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" action="ppaction://hlinkshowjump?jump=nextslide">
              <a:snd r:embed="rId2" name="Верно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3" action="ppaction://hlinksldjump">
              <a:snd r:embed="rId4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3" action="ppaction://hlinksldjump">
              <a:snd r:embed="rId4" name="ошибка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381088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йка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" action="ppaction://hlinkshowjump?jump=nextslide">
              <a:snd r:embed="rId2" name="Верно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3" action="ppaction://hlinksldjump">
              <a:snd r:embed="rId4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3" action="ppaction://hlinksldjump">
              <a:snd r:embed="rId4" name="ошибка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402013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вство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195927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верш . на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205403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 . </a:t>
            </a:r>
            <a:r>
              <a:rPr lang="ru-RU" sz="8000" b="1" dirty="0" err="1" smtClean="0">
                <a:solidFill>
                  <a:schemeClr val="accent6">
                    <a:lumMod val="50000"/>
                  </a:schemeClr>
                </a:solidFill>
              </a:rPr>
              <a:t>гун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24973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лыж . 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" action="ppaction://hlinkshowjump?jump=nextslide">
              <a:snd r:embed="rId4" name="Верно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274890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1600" y="126876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ж . вот</a:t>
            </a:r>
            <a:endParaRPr lang="ru-RU" sz="8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Блок-схема: сохраненные данные 7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1979712" y="4136541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</p:txBody>
      </p:sp>
      <p:sp>
        <p:nvSpPr>
          <p:cNvPr id="9" name="Блок-схема: сохраненные данные 8">
            <a:hlinkClick r:id="rId2" action="ppaction://hlinksldjump">
              <a:snd r:embed="rId3" name="ошибка.wav"/>
            </a:hlinkClick>
          </p:cNvPr>
          <p:cNvSpPr/>
          <p:nvPr/>
        </p:nvSpPr>
        <p:spPr>
          <a:xfrm>
            <a:off x="3671900" y="4134448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у</a:t>
            </a:r>
          </a:p>
        </p:txBody>
      </p:sp>
      <p:sp>
        <p:nvSpPr>
          <p:cNvPr id="10" name="Блок-схема: сохраненные данные 9">
            <a:hlinkClick r:id="rId4" action="ppaction://hlinksldjump">
              <a:snd r:embed="rId5" name="Верно.wav"/>
            </a:hlinkClick>
          </p:cNvPr>
          <p:cNvSpPr/>
          <p:nvPr/>
        </p:nvSpPr>
        <p:spPr>
          <a:xfrm>
            <a:off x="5364088" y="4138635"/>
            <a:ext cx="1368152" cy="659883"/>
          </a:xfrm>
          <a:prstGeom prst="flowChartOnlineStorag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349265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5237" y="548680"/>
            <a:ext cx="6202339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Информационные источники</a:t>
            </a:r>
          </a:p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Звуковые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файлы авторские, записаны в программе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Audacity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Солнце 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hlinkClick r:id="rId2"/>
              </a:rPr>
              <a:t>http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hlinkClick r:id="rId2"/>
              </a:rPr>
              <a:t>://i001.radikal.ru/0711/b8/d9de2e060dd9.png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Гном 12 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http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hlinkClick r:id="rId3"/>
              </a:rPr>
              <a:t>://img1.liveinternet.ru/images/attach/c/2//69/416/69416094_15.png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Гном 13 </a:t>
            </a:r>
            <a:endParaRPr lang="ru-RU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hlinkClick r:id="rId4"/>
              </a:rPr>
              <a:t>http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  <a:hlinkClick r:id="rId4"/>
              </a:rPr>
              <a:t>://img0.liveinternet.ru/images/attach/c/2//69/416/69416081_14.png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endParaRPr lang="ru-RU" dirty="0" smtClean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endParaRPr lang="ru-RU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8" name="Управляющая кнопка: возврат 7">
            <a:hlinkClick r:id="" action="ppaction://hlinkshowjump?jump=lastslideviewed" highlightClick="1"/>
          </p:cNvPr>
          <p:cNvSpPr/>
          <p:nvPr/>
        </p:nvSpPr>
        <p:spPr>
          <a:xfrm>
            <a:off x="8676456" y="6381328"/>
            <a:ext cx="360040" cy="360040"/>
          </a:xfrm>
          <a:prstGeom prst="actionButtonReturn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9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5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4702</TotalTime>
  <Words>170</Words>
  <Application>Microsoft Office PowerPoint</Application>
  <PresentationFormat>Экран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Правописание буквосочетаний жи-ши, ча-ща, чу-щу</dc:title>
  <dc:creator>Фокина Лидия Петровна</dc:creator>
  <cp:keywords>Интерактивная игра</cp:keywords>
  <cp:lastModifiedBy>Рафаэль</cp:lastModifiedBy>
  <cp:revision>77</cp:revision>
  <dcterms:created xsi:type="dcterms:W3CDTF">2014-07-06T18:18:01Z</dcterms:created>
  <dcterms:modified xsi:type="dcterms:W3CDTF">2020-04-27T15:38:15Z</dcterms:modified>
</cp:coreProperties>
</file>